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88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44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12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04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38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028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34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180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78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20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841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DBEB2-4E34-40A3-BAAA-90A40DAB64DA}" type="datetimeFigureOut">
              <a:rPr lang="pl-PL" smtClean="0"/>
              <a:t>19.09.2017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9CDF-E8D0-431D-9BAB-15A8EE0E97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65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0"/>
            <a:ext cx="12192000" cy="72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533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Jerzy</dc:creator>
  <cp:lastModifiedBy>Jerzy</cp:lastModifiedBy>
  <cp:revision>1</cp:revision>
  <dcterms:created xsi:type="dcterms:W3CDTF">2017-09-19T15:52:11Z</dcterms:created>
  <dcterms:modified xsi:type="dcterms:W3CDTF">2017-09-19T15:52:35Z</dcterms:modified>
</cp:coreProperties>
</file>